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28803600" cy="43205400"/>
  <p:notesSz cx="6858000" cy="9144000"/>
  <p:defaultTextStyle>
    <a:defPPr>
      <a:defRPr lang="pt-B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1243"/>
    <a:srgbClr val="00001E"/>
    <a:srgbClr val="00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7" autoAdjust="0"/>
    <p:restoredTop sz="93772" autoAdjust="0"/>
  </p:normalViewPr>
  <p:slideViewPr>
    <p:cSldViewPr>
      <p:cViewPr varScale="1">
        <p:scale>
          <a:sx n="13" d="100"/>
          <a:sy n="13" d="100"/>
        </p:scale>
        <p:origin x="2430" y="90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3FCD9-E39B-4E46-9922-CD2C32D6BDDC}" type="datetimeFigureOut">
              <a:rPr lang="pt-BR" smtClean="0"/>
              <a:t>14/08/2019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8AB82-4ADD-4714-A9FA-64099F0B4A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67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B2-B3C3-4BDD-ADF0-4FD6E42A2C0A}" type="datetime1">
              <a:rPr lang="pt-BR" smtClean="0"/>
              <a:t>14/08/2019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98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5D9F-03A5-44E9-A6FC-A5CF6DCFF76C}" type="datetime1">
              <a:rPr lang="pt-BR" smtClean="0"/>
              <a:t>14/08/2019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704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882610" y="1730222"/>
            <a:ext cx="6480810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40180" y="1730222"/>
            <a:ext cx="18962370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C2E9-683C-45D8-8C4A-0509CF2FEF65}" type="datetime1">
              <a:rPr lang="pt-BR" smtClean="0"/>
              <a:t>14/08/2019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70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F4AF-74FE-47E9-9F2B-0E658A93E2CD}" type="datetime1">
              <a:rPr lang="pt-BR" smtClean="0"/>
              <a:t>14/08/2019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12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EFB3-4803-4B15-9B8E-008A97F65834}" type="datetime1">
              <a:rPr lang="pt-BR" smtClean="0"/>
              <a:t>14/08/2019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48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4018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64183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F962-2F61-4DA3-A9B3-CE8A2501DC53}" type="datetime1">
              <a:rPr lang="pt-BR" smtClean="0"/>
              <a:t>14/08/2019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56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56E-571C-4B1B-9302-AB3819316E01}" type="datetime1">
              <a:rPr lang="pt-BR" smtClean="0"/>
              <a:t>14/08/2019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11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405F4-DEDB-4A90-8C2B-734894CB8071}" type="datetime1">
              <a:rPr lang="pt-BR" smtClean="0"/>
              <a:t>14/08/2019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19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D0AA1-874C-407A-B92F-664F386F43DF}" type="datetime1">
              <a:rPr lang="pt-BR" smtClean="0"/>
              <a:t>14/08/2019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685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D9E-CE46-492D-A9FC-5F3F30FA24BC}" type="datetime1">
              <a:rPr lang="pt-BR" smtClean="0"/>
              <a:t>14/08/2019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3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2319-59CB-4A6E-AAB3-7F54659200FA}" type="datetime1">
              <a:rPr lang="pt-BR" smtClean="0"/>
              <a:t>14/08/2019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93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674D9-069A-4C5B-B503-53687760EC08}" type="datetime1">
              <a:rPr lang="pt-BR" smtClean="0"/>
              <a:t>14/08/2019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89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9EE718D-504E-4D2D-849C-813BD1860F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4000" contrast="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27" t="2385" r="6689" b="81600"/>
          <a:stretch/>
        </p:blipFill>
        <p:spPr>
          <a:xfrm>
            <a:off x="78864" y="120014"/>
            <a:ext cx="28724736" cy="704502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4356684" y="7361282"/>
            <a:ext cx="20090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b="1" dirty="0">
                <a:latin typeface="Verdana" panose="020B0604030504040204" pitchFamily="34" charset="0"/>
                <a:ea typeface="Verdana" panose="020B0604030504040204" pitchFamily="34" charset="0"/>
              </a:rPr>
              <a:t>TÍTULO DO TRABALHO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14648" y="8915746"/>
            <a:ext cx="287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Fulano da Silva; Fulano da Silva II; Fulano da Silva III.</a:t>
            </a:r>
          </a:p>
          <a:p>
            <a:pPr algn="ctr"/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Sicrano da Silva (orientador(a)); Beltrano da Silva (</a:t>
            </a:r>
            <a:r>
              <a:rPr lang="pt-BR" sz="5400" dirty="0" err="1">
                <a:latin typeface="Verdana" panose="020B0604030504040204" pitchFamily="34" charset="0"/>
                <a:ea typeface="Verdana" panose="020B0604030504040204" pitchFamily="34" charset="0"/>
              </a:rPr>
              <a:t>co-orientador</a:t>
            </a:r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(a))</a:t>
            </a:r>
          </a:p>
          <a:p>
            <a:pPr algn="ctr"/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(Fonte: </a:t>
            </a:r>
            <a:r>
              <a:rPr lang="pt-BR" sz="5400" dirty="0" err="1"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, 54. Caixa alta e baixa)</a:t>
            </a:r>
          </a:p>
          <a:p>
            <a:pPr algn="ctr"/>
            <a:endParaRPr lang="pt-BR" sz="5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20096" y="12350069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INTRODUÇÃO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620096" y="18462738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OBJETIVOS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620096" y="29603429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METODOLOGIA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14784904" y="12350068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RESULTADOS E DISCUSSÕES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14784904" y="29603429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CONSIDERAÇÕES FINAIS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14784904" y="36452514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REFERÊNCIAS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49752" y="13660233"/>
            <a:ext cx="13320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/>
            <a:endParaRPr lang="pt-BR" sz="5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90440" y="19674650"/>
            <a:ext cx="13349656" cy="1052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Tamanho do Banner (80X120cm), de acordo com 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template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disponibilizado pela Comissão Organizadora da 29ª META.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– Layout obrigatório em duas colunas.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– Fontes a serem usadas: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Bold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para o título,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para os nomes dos autores. Altere o tamanho da fonte se necessário, a fim de ajustar o título ao banner da melhor forma possível.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-Os subtítulos não poderão ser alterados.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– Recomenda-se tamanho mínimo de 48 e máximo de 70 para a fonte do texto.</a:t>
            </a:r>
          </a:p>
          <a:p>
            <a:pPr algn="just"/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pt-BR" sz="5400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649752" y="31123922"/>
            <a:ext cx="133200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5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14784904" y="13858375"/>
            <a:ext cx="13320000" cy="1560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Imagens e/ou gráficos.</a:t>
            </a:r>
          </a:p>
          <a:p>
            <a:pPr indent="725488" algn="just"/>
            <a:endParaRPr lang="pt-BR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 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14784904" y="31106613"/>
            <a:ext cx="133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14784904" y="37944448"/>
            <a:ext cx="133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Referências (sem numeração, em ordem alfabética, e seguindo a NBR 6023 – Referências – Elaboração)</a:t>
            </a:r>
          </a:p>
        </p:txBody>
      </p:sp>
      <p:pic>
        <p:nvPicPr>
          <p:cNvPr id="20" name="Picture 16">
            <a:extLst>
              <a:ext uri="{FF2B5EF4-FFF2-40B4-BE49-F238E27FC236}">
                <a16:creationId xmlns:a16="http://schemas.microsoft.com/office/drawing/2014/main" id="{9B115407-B30F-4A3B-98BC-BEB20B0A2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5760" y="40842652"/>
            <a:ext cx="1868488" cy="193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" name="Picture 17">
            <a:extLst>
              <a:ext uri="{FF2B5EF4-FFF2-40B4-BE49-F238E27FC236}">
                <a16:creationId xmlns:a16="http://schemas.microsoft.com/office/drawing/2014/main" id="{64FC10DA-835B-4138-BA04-865DB257F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0375" y="41333983"/>
            <a:ext cx="3538537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" name="Picture 18">
            <a:extLst>
              <a:ext uri="{FF2B5EF4-FFF2-40B4-BE49-F238E27FC236}">
                <a16:creationId xmlns:a16="http://schemas.microsoft.com/office/drawing/2014/main" id="{79BBD907-73E0-40EC-967D-371049871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141" y="41237940"/>
            <a:ext cx="2846387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8932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391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</cp:lastModifiedBy>
  <cp:revision>22</cp:revision>
  <dcterms:created xsi:type="dcterms:W3CDTF">2018-08-01T22:33:10Z</dcterms:created>
  <dcterms:modified xsi:type="dcterms:W3CDTF">2019-08-14T20:01:21Z</dcterms:modified>
</cp:coreProperties>
</file>